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1668" y="-10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76245-D290-43F2-86C8-A77AF01A30B8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0592A-599C-461F-9F4C-D28D923A41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E47D6-9313-4DCC-A62A-AB8EAB9C44B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E5635-CAEE-42C8-B795-2462C2C51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635-CAEE-42C8-B795-2462C2C517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Sauriol &amp; Coakley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Landmark Outreach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fld id="{A75E69CF-97FD-44E7-9992-6C67ACE2F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Sauriol &amp; Coakley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Sauriol &amp; Coakley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Landmark Outreach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E69CF-97FD-44E7-9992-6C67ACE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3352800" cy="1470025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  //   or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i="1" u="sng" dirty="0" smtClean="0"/>
              <a:t>parallel</a:t>
            </a:r>
            <a:r>
              <a:rPr lang="en-US" i="1" dirty="0" smtClean="0"/>
              <a:t> – </a:t>
            </a:r>
            <a:r>
              <a:rPr lang="en-US" sz="2800" i="1" dirty="0" smtClean="0"/>
              <a:t>same slope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u="sng" dirty="0" smtClean="0"/>
              <a:t>perpendicular</a:t>
            </a:r>
            <a:r>
              <a:rPr lang="en-US" i="1" dirty="0" smtClean="0"/>
              <a:t> – </a:t>
            </a:r>
            <a:r>
              <a:rPr lang="en-US" sz="2800" i="1" dirty="0" smtClean="0"/>
              <a:t>slopes are negative reciprocals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u="sng" dirty="0" smtClean="0"/>
              <a:t>intersecting</a:t>
            </a:r>
            <a:r>
              <a:rPr lang="en-US" i="1" dirty="0" smtClean="0"/>
              <a:t> – </a:t>
            </a:r>
            <a:r>
              <a:rPr lang="en-US" sz="2800" i="1" dirty="0" smtClean="0"/>
              <a:t>everything else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05400" y="2514600"/>
          <a:ext cx="609600" cy="660400"/>
        </p:xfrm>
        <a:graphic>
          <a:graphicData uri="http://schemas.openxmlformats.org/presentationml/2006/ole">
            <p:oleObj spid="_x0000_s1026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7200" y="455613"/>
          <a:ext cx="2233613" cy="687387"/>
        </p:xfrm>
        <a:graphic>
          <a:graphicData uri="http://schemas.openxmlformats.org/presentationml/2006/ole">
            <p:oleObj spid="_x0000_s3074" name="Equation" r:id="rId3" imgW="660240" imgH="203040" progId="Equation.3">
              <p:embed/>
            </p:oleObj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828800"/>
            <a:ext cx="4676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447800"/>
          <a:ext cx="2362200" cy="1331912"/>
        </p:xfrm>
        <a:graphic>
          <a:graphicData uri="http://schemas.openxmlformats.org/presentationml/2006/ole">
            <p:oleObj spid="_x0000_s3076" name="Equation" r:id="rId5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5613" y="455613"/>
          <a:ext cx="2276475" cy="1330325"/>
        </p:xfrm>
        <a:graphic>
          <a:graphicData uri="http://schemas.openxmlformats.org/presentationml/2006/ole">
            <p:oleObj spid="_x0000_s4098" name="Equation" r:id="rId3" imgW="672840" imgH="393480" progId="Equation.3">
              <p:embed/>
            </p:oleObj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828800"/>
            <a:ext cx="4676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Sauriol &amp; Coakley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Landmark Outreach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5613" y="1981200"/>
          <a:ext cx="2319337" cy="1331913"/>
        </p:xfrm>
        <a:graphic>
          <a:graphicData uri="http://schemas.openxmlformats.org/presentationml/2006/ole">
            <p:oleObj spid="_x0000_s4100" name="Equation" r:id="rId5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5613" y="455613"/>
          <a:ext cx="2232025" cy="687387"/>
        </p:xfrm>
        <a:graphic>
          <a:graphicData uri="http://schemas.openxmlformats.org/presentationml/2006/ole">
            <p:oleObj spid="_x0000_s5122" name="Equation" r:id="rId4" imgW="660240" imgH="203040" progId="Equation.3">
              <p:embed/>
            </p:oleObj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828800"/>
            <a:ext cx="46767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295400"/>
          <a:ext cx="2490788" cy="687387"/>
        </p:xfrm>
        <a:graphic>
          <a:graphicData uri="http://schemas.openxmlformats.org/presentationml/2006/ole">
            <p:oleObj spid="_x0000_s5124" name="Equation" r:id="rId6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5613" y="455613"/>
          <a:ext cx="2574925" cy="1331912"/>
        </p:xfrm>
        <a:graphic>
          <a:graphicData uri="http://schemas.openxmlformats.org/presentationml/2006/ole">
            <p:oleObj spid="_x0000_s28674" name="Equation" r:id="rId4" imgW="761760" imgH="39348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8650" y="2057400"/>
          <a:ext cx="1631950" cy="1331913"/>
        </p:xfrm>
        <a:graphic>
          <a:graphicData uri="http://schemas.openxmlformats.org/presentationml/2006/ole">
            <p:oleObj spid="_x0000_s28675" name="Equation" r:id="rId5" imgW="482400" imgH="393480" progId="Equation.3">
              <p:embed/>
            </p:oleObj>
          </a:graphicData>
        </a:graphic>
      </p:graphicFrame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1752600"/>
            <a:ext cx="4543425" cy="465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5613" y="455613"/>
          <a:ext cx="2489200" cy="687387"/>
        </p:xfrm>
        <a:graphic>
          <a:graphicData uri="http://schemas.openxmlformats.org/presentationml/2006/ole">
            <p:oleObj spid="_x0000_s36866" name="Equation" r:id="rId4" imgW="736560" imgH="2030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295400"/>
          <a:ext cx="2492375" cy="687387"/>
        </p:xfrm>
        <a:graphic>
          <a:graphicData uri="http://schemas.openxmlformats.org/presentationml/2006/ole">
            <p:oleObj spid="_x0000_s36867" name="Equation" r:id="rId5" imgW="736560" imgH="203040" progId="Equation.3">
              <p:embed/>
            </p:oleObj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660770"/>
            <a:ext cx="4391025" cy="461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6250" y="455613"/>
          <a:ext cx="2446338" cy="687387"/>
        </p:xfrm>
        <a:graphic>
          <a:graphicData uri="http://schemas.openxmlformats.org/presentationml/2006/ole">
            <p:oleObj spid="_x0000_s37890" name="Equation" r:id="rId4" imgW="723600" imgH="2030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0063" y="1295400"/>
          <a:ext cx="2406650" cy="687388"/>
        </p:xfrm>
        <a:graphic>
          <a:graphicData uri="http://schemas.openxmlformats.org/presentationml/2006/ole">
            <p:oleObj spid="_x0000_s37891" name="Equation" r:id="rId5" imgW="711000" imgH="203040" progId="Equation.3">
              <p:embed/>
            </p:oleObj>
          </a:graphicData>
        </a:graphic>
      </p:graphicFrame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660770"/>
            <a:ext cx="4391025" cy="461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6250" y="455613"/>
          <a:ext cx="2446338" cy="687387"/>
        </p:xfrm>
        <a:graphic>
          <a:graphicData uri="http://schemas.openxmlformats.org/presentationml/2006/ole">
            <p:oleObj spid="_x0000_s38914" name="Equation" r:id="rId4" imgW="723600" imgH="2030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0063" y="1295400"/>
          <a:ext cx="2406650" cy="687388"/>
        </p:xfrm>
        <a:graphic>
          <a:graphicData uri="http://schemas.openxmlformats.org/presentationml/2006/ole">
            <p:oleObj spid="_x0000_s38915" name="Equation" r:id="rId5" imgW="711000" imgH="203040" progId="Equation.3">
              <p:embed/>
            </p:oleObj>
          </a:graphicData>
        </a:graphic>
      </p:graphicFrame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660770"/>
            <a:ext cx="4391025" cy="461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5613" y="455613"/>
          <a:ext cx="1930400" cy="687387"/>
        </p:xfrm>
        <a:graphic>
          <a:graphicData uri="http://schemas.openxmlformats.org/presentationml/2006/ole">
            <p:oleObj spid="_x0000_s39938" name="Equation" r:id="rId4" imgW="571320" imgH="2030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Sauriol &amp; Coakley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Landmark Outreach 2012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69CF-97FD-44E7-9992-6C67ACE2F33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295400"/>
          <a:ext cx="1935163" cy="687388"/>
        </p:xfrm>
        <a:graphic>
          <a:graphicData uri="http://schemas.openxmlformats.org/presentationml/2006/ole">
            <p:oleObj spid="_x0000_s39939" name="Equation" r:id="rId5" imgW="571320" imgH="203040" progId="Equation.3">
              <p:embed/>
            </p:oleObj>
          </a:graphicData>
        </a:graphic>
      </p:graphicFrame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740878"/>
            <a:ext cx="4314825" cy="45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</Words>
  <Application>Microsoft Office PowerPoint</Application>
  <PresentationFormat>On-screen Show (4:3)</PresentationFormat>
  <Paragraphs>36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 3.0</vt:lpstr>
      <vt:lpstr>     //   or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//   or      </dc:title>
  <dc:creator>jsauriol</dc:creator>
  <cp:lastModifiedBy>jsauriol</cp:lastModifiedBy>
  <cp:revision>15</cp:revision>
  <dcterms:created xsi:type="dcterms:W3CDTF">2012-07-12T13:37:15Z</dcterms:created>
  <dcterms:modified xsi:type="dcterms:W3CDTF">2012-07-19T01:27:22Z</dcterms:modified>
</cp:coreProperties>
</file>